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58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D313A3C-93C2-47DD-9990-E5379B09C743}" type="datetimeFigureOut">
              <a:rPr lang="en-US" smtClean="0"/>
              <a:pPr/>
              <a:t>4/21/2011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F1AA0F7-459C-49E4-A1F9-1E389B08EDB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Unit 3 AOS 3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Operations Management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Overview</a:t>
            </a:r>
            <a:endParaRPr lang="en-AU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22365"/>
            <a:ext cx="8229600" cy="4178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REMEMBER...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While Operations Management is a topic in itself, questions can link to other AOS.</a:t>
            </a:r>
          </a:p>
          <a:p>
            <a:endParaRPr lang="en-AU" dirty="0" smtClean="0"/>
          </a:p>
          <a:p>
            <a:r>
              <a:rPr lang="en-AU" dirty="0" smtClean="0"/>
              <a:t>Common areas of cross-over include:</a:t>
            </a:r>
          </a:p>
          <a:p>
            <a:pPr lvl="1"/>
            <a:r>
              <a:rPr lang="en-AU" dirty="0" smtClean="0"/>
              <a:t>Management roles (POLC)</a:t>
            </a:r>
          </a:p>
          <a:p>
            <a:pPr lvl="1"/>
            <a:r>
              <a:rPr lang="en-AU" dirty="0" smtClean="0"/>
              <a:t>Management styles</a:t>
            </a:r>
          </a:p>
          <a:p>
            <a:pPr lvl="1"/>
            <a:r>
              <a:rPr lang="en-AU" dirty="0" smtClean="0"/>
              <a:t>Management skills</a:t>
            </a:r>
          </a:p>
          <a:p>
            <a:pPr lvl="1"/>
            <a:r>
              <a:rPr lang="en-AU" dirty="0" smtClean="0"/>
              <a:t>Ethics and SRM</a:t>
            </a:r>
          </a:p>
          <a:p>
            <a:pPr lvl="1"/>
            <a:r>
              <a:rPr lang="en-AU" dirty="0" smtClean="0"/>
              <a:t>Impacts on stakeholders of operations</a:t>
            </a:r>
          </a:p>
          <a:p>
            <a:pPr lvl="1"/>
            <a:r>
              <a:rPr lang="en-AU" dirty="0" smtClean="0"/>
              <a:t>Performance indicators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Operations function and its relationship to objectives and strategy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Definition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All the activities in which managers engage in to produce a good or service.</a:t>
            </a:r>
          </a:p>
          <a:p>
            <a:endParaRPr lang="en-AU" dirty="0" smtClean="0"/>
          </a:p>
          <a:p>
            <a:r>
              <a:rPr lang="en-AU" dirty="0" smtClean="0"/>
              <a:t>The part of the organisation that ‘gets the job done’.</a:t>
            </a:r>
          </a:p>
          <a:p>
            <a:endParaRPr lang="en-AU" dirty="0" smtClean="0"/>
          </a:p>
          <a:p>
            <a:r>
              <a:rPr lang="en-AU" dirty="0" smtClean="0"/>
              <a:t>The task of operations is to transform inputs (raw materials, component parts, equipment and human skills and effort) into goods or services that have value.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Differences between Manufacturers of Goods and Services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output from the Operations Process can take two forms (can be a mixture of both):</a:t>
            </a:r>
          </a:p>
          <a:p>
            <a:pPr lvl="1">
              <a:buNone/>
            </a:pPr>
            <a:endParaRPr lang="en-A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57224" y="3734452"/>
          <a:ext cx="7334344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7172"/>
                <a:gridCol w="3667172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Goods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Services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Tangible (can be touched)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Intangible (can’t be touched)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Can  be stored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Cannot</a:t>
                      </a:r>
                      <a:r>
                        <a:rPr lang="en-AU" baseline="0" dirty="0" smtClean="0"/>
                        <a:t> be stored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Consumer does not need to present during production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Consumer is generally present and uses service as it is</a:t>
                      </a:r>
                      <a:r>
                        <a:rPr lang="en-AU" baseline="0" dirty="0" smtClean="0"/>
                        <a:t> delivered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Generally</a:t>
                      </a:r>
                      <a:r>
                        <a:rPr lang="en-AU" baseline="0" dirty="0" smtClean="0"/>
                        <a:t> permanent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Role of Operation in Management</a:t>
            </a:r>
            <a:endParaRPr lang="en-A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40272" y="2249488"/>
            <a:ext cx="4463455" cy="4324350"/>
          </a:xfr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80</TotalTime>
  <Words>188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Urban</vt:lpstr>
      <vt:lpstr>Unit 3 AOS 3</vt:lpstr>
      <vt:lpstr>Overview</vt:lpstr>
      <vt:lpstr>REMEMBER...</vt:lpstr>
      <vt:lpstr>Operations function and its relationship to objectives and strategy</vt:lpstr>
      <vt:lpstr>Definition</vt:lpstr>
      <vt:lpstr>Differences between Manufacturers of Goods and Services</vt:lpstr>
      <vt:lpstr>Role of Operation in Management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AOS 3</dc:title>
  <dc:creator>Education</dc:creator>
  <cp:lastModifiedBy>Education</cp:lastModifiedBy>
  <cp:revision>9</cp:revision>
  <dcterms:created xsi:type="dcterms:W3CDTF">2011-04-21T01:14:15Z</dcterms:created>
  <dcterms:modified xsi:type="dcterms:W3CDTF">2011-04-21T02:35:32Z</dcterms:modified>
</cp:coreProperties>
</file>